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7E360-8DE6-50E8-EAB4-43787A900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C8908E-DC7A-4B69-5A6C-4167D0961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035ADA-0149-F975-08F2-4192390F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DB1E8E-3BB2-60D1-66B8-2EFC95CE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E7809E-4094-1558-BDAB-E4A83D5B3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6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9729E-A32A-0737-CCE4-F24C1872B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25AA35-7455-85C8-7C34-08346648C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4D8109-AC46-45C9-13E3-8966E36A4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5F36CF-3A17-D1A5-BFA1-CABA4B8A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C92A01-961C-078C-1A9E-2E155C569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709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ABA388A-41D7-49FA-9460-C46FA03F0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A728CD-150C-691E-633E-F5C9982CF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E4E4F1-D481-D328-8E6D-18A8380D4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527939-482B-A5A7-8833-99C64C42F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63CC77-8577-AA0D-C38E-FE20E3043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92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8ADBA2-E0B2-AA78-2B54-B72E0CBEC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8D1838-3718-501D-4D3C-8E1304DEC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6DD636-10BE-37A4-FC76-122A9D21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E70BD2-21A0-C718-FE04-34084C3A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697F40-92F0-2AC3-8067-B05E2771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37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916E3A-84D0-82F0-19FF-F0AE7F28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17619E-42ED-1319-1553-D7622CFFC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496BDD-3ABF-0BCF-7D7A-EB31AA93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941C0F-F0B6-A227-AD3C-7DA69BB7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5A550E-C9BD-E6C2-B2FC-9E4FD9A44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922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154D9B-A16C-C271-AE2C-FB64A41BB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DFFAD5-2607-209D-BCFE-A89C61610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99C601-9257-99EE-0F1B-703462EF3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0BF470-ED0D-5646-2237-F2993CFA4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B9795D-9621-72E0-DFC5-AEA8BA8A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DC7E48-9EBD-FEA9-3B82-0E4C16BA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26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B7D748-1AF7-8CE1-AD09-21A9090CF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9C53A2-236B-C4C7-7A1A-602C3C78F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C44B6E-8BE3-8112-F9F6-0CE6908AF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7C9120F-7506-D385-909B-228284A518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6F586DC-5D60-FFCE-A116-59D63CADF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DF809C5-D83E-C58D-43A2-79CC3157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DBA6FFB-4F0D-771F-5D80-161C032A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869697-5A26-F70B-6DFF-807A4EAE1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064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46FCC-15C0-698C-3292-8093B71B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4606796-6451-EACD-81D6-A1832421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1B7C59-E915-99A7-18F2-471F9DF6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4D4D2B-F6B0-C834-5D42-FA9EE15E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742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AB8E9FD-24CB-3F56-9304-8DB7BF0D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B5DA39-227A-13B7-EDD1-08BBF6741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3E5810-F9D1-1787-186C-C34D8440D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009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FF80C3-BD00-4B89-BBC1-6EE0A8A64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2786D6-CDEE-4545-70E0-FC225E976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445733-7506-23B9-88E4-30C6E94FA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0D23F3-021B-E803-B7F8-B3D383BB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D9E8C1-739A-DB9B-7E69-408CAC3D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F5C8FC-341C-08BF-BAD3-A1C7629D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65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130F2-285C-F889-7C4D-B747D301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A1574BD-3ABF-F41E-76F9-0B1D860CE3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88F70C8-49D3-3FBC-30A9-18E6C1769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DAD68AF-45FE-26D4-C1B3-DFB493D7F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0DCB7A-571C-7A70-B986-37F6E35F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2C8E35-FBC1-4607-CAF6-A788B959D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3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B3455D-7004-B303-8EC5-A738D984F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701AC6-3BC9-0598-E31A-7EE861976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1A77F4-EB26-F818-4A89-462ED3F6E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368CF-EC88-41EF-A812-7A638DC83405}" type="datetimeFigureOut">
              <a:rPr lang="de-DE" smtClean="0"/>
              <a:t>15.11.2024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59A80B-4285-2797-2554-62C91CCAC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B4C123-E764-7DD5-F9EB-5842AB6F2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7D45FE-4431-4D29-8603-78973C8FD1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11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00996-B350-CE1C-3993-1976F11CE7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3118EC6-BB76-9025-F9B8-94D6B3A8F0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16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Layer</dc:creator>
  <cp:lastModifiedBy>Daniel Layer</cp:lastModifiedBy>
  <cp:revision>2</cp:revision>
  <dcterms:created xsi:type="dcterms:W3CDTF">2024-11-15T16:23:03Z</dcterms:created>
  <dcterms:modified xsi:type="dcterms:W3CDTF">2024-11-15T16:23:10Z</dcterms:modified>
</cp:coreProperties>
</file>